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69" r:id="rId7"/>
    <p:sldId id="277" r:id="rId8"/>
    <p:sldId id="278" r:id="rId9"/>
    <p:sldId id="266" r:id="rId10"/>
  </p:sldIdLst>
  <p:sldSz cx="12188825" cy="6858000"/>
  <p:notesSz cx="6858000" cy="9144000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0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2EEB852-CAF2-4B29-887B-B2C5138BC861}" type="datetime1">
              <a:rPr lang="da-DK" smtClean="0">
                <a:solidFill>
                  <a:schemeClr val="tx2"/>
                </a:solidFill>
              </a:rPr>
              <a:t>01-09-2020</a:t>
            </a:fld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a-DK">
                <a:solidFill>
                  <a:schemeClr val="tx2"/>
                </a:solidFill>
              </a:rPr>
              <a:pPr algn="r" rtl="0"/>
              <a:t>‹nr.›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575BCDB-CEAB-4D0E-A37C-4BF204E32E7F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308" y="76200"/>
            <a:ext cx="10157355" cy="1397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5A6A15-8B8F-4257-B16C-2BC0E02E0672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2CD418-4BBB-4ED8-B6AC-3CBB8B78C53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21BD4-AE20-4B67-B545-FB4068B0E5F6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000" b="0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384B0-6AE8-49DC-B9E0-9F99D32F2E26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730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9755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30604-508A-4A73-A0AC-1E6AF84FE0B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E335A5-27DC-4917-9A9D-A580B87EF02E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5A064-9609-4314-972A-44930A77D5E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9E63-3169-4F03-9AD2-B5D6A85FB6E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75A2-7631-418B-B1C0-DB85A7BB6BBC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E0C4989-B8CF-4D48-B0B4-93E3C3269319}" type="datetime1">
              <a:rPr lang="da-DK" smtClean="0"/>
              <a:pPr/>
              <a:t>01-09-2020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aa-bibliotek@eaaa.d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a-DK" dirty="0"/>
              <a:t>PASSPORT – find analyser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93812" y="-558856"/>
            <a:ext cx="10157354" cy="1397000"/>
          </a:xfrm>
        </p:spPr>
        <p:txBody>
          <a:bodyPr rtlCol="0"/>
          <a:lstStyle/>
          <a:p>
            <a:pPr rtl="0"/>
            <a:r>
              <a:rPr lang="da-DK" dirty="0"/>
              <a:t>Find analyser</a:t>
            </a:r>
          </a:p>
        </p:txBody>
      </p:sp>
      <p:pic>
        <p:nvPicPr>
          <p:cNvPr id="8" name="Billede 7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DC06F0F-3619-4830-B2E2-55951D4D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8" y="982259"/>
            <a:ext cx="2962688" cy="180047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B2E2754-C0D0-4499-9E66-48E8ACD70966}"/>
              </a:ext>
            </a:extLst>
          </p:cNvPr>
          <p:cNvSpPr txBox="1"/>
          <p:nvPr/>
        </p:nvSpPr>
        <p:spPr>
          <a:xfrm>
            <a:off x="4509815" y="991809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Den letteste tilgang, er at vælge ‘Analysis” i søgefeltet og så skrive dit emne og dit land. [f.eks. Wine Denmark].</a:t>
            </a:r>
          </a:p>
          <a:p>
            <a:endParaRPr lang="da-DK" sz="1800" dirty="0"/>
          </a:p>
          <a:p>
            <a:r>
              <a:rPr lang="da-DK" sz="1800" dirty="0"/>
              <a:t>Når du trykker på ‘GO’ vises mulighederne nedenunder. Hvis du ikke vælger én af rapporterne med det samme, </a:t>
            </a:r>
            <a:r>
              <a:rPr lang="da-DK" sz="1800"/>
              <a:t>skifter billedet over til … (se næste side)</a:t>
            </a:r>
            <a:endParaRPr lang="da-DK" sz="1800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1398F1E-6EAF-430B-B15C-331E7F9F4437}"/>
              </a:ext>
            </a:extLst>
          </p:cNvPr>
          <p:cNvCxnSpPr>
            <a:cxnSpLocks/>
          </p:cNvCxnSpPr>
          <p:nvPr/>
        </p:nvCxnSpPr>
        <p:spPr>
          <a:xfrm flipH="1">
            <a:off x="1629916" y="1484784"/>
            <a:ext cx="280831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5C471B5-8AA3-4DB8-8A57-C0BFFE1E3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611"/>
            <a:ext cx="12188825" cy="37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38F79D-E724-49C6-A8F5-C63DD8EB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44488"/>
          </a:xfrm>
        </p:spPr>
        <p:txBody>
          <a:bodyPr>
            <a:normAutofit/>
          </a:bodyPr>
          <a:lstStyle/>
          <a:p>
            <a:r>
              <a:rPr lang="da-DK" sz="1800" dirty="0"/>
              <a:t>Når du har søgt, vises både statistik OG analyser: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FDDEDD-4A64-4BC9-B5BA-9AC6EFB3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" y="942975"/>
            <a:ext cx="11915775" cy="4972050"/>
          </a:xfrm>
          <a:prstGeom prst="rect">
            <a:avLst/>
          </a:prstGeom>
        </p:spPr>
      </p:pic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8AD82EBE-8EA3-4D7D-A10F-89B9027ED3DE}"/>
              </a:ext>
            </a:extLst>
          </p:cNvPr>
          <p:cNvCxnSpPr>
            <a:cxnSpLocks/>
          </p:cNvCxnSpPr>
          <p:nvPr/>
        </p:nvCxnSpPr>
        <p:spPr>
          <a:xfrm flipH="1">
            <a:off x="2422004" y="620688"/>
            <a:ext cx="208823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B2301EA6-3496-4684-B100-819CC35993A5}"/>
              </a:ext>
            </a:extLst>
          </p:cNvPr>
          <p:cNvCxnSpPr>
            <a:stCxn id="4" idx="2"/>
          </p:cNvCxnSpPr>
          <p:nvPr/>
        </p:nvCxnSpPr>
        <p:spPr>
          <a:xfrm flipH="1">
            <a:off x="4798268" y="620688"/>
            <a:ext cx="139771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2B9AAC-97AA-45E0-83F9-1740B38A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3" y="260648"/>
            <a:ext cx="6998465" cy="3905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770FED0-121F-4D67-BCE6-A3A7374B3AA0}"/>
              </a:ext>
            </a:extLst>
          </p:cNvPr>
          <p:cNvSpPr txBox="1"/>
          <p:nvPr/>
        </p:nvSpPr>
        <p:spPr>
          <a:xfrm>
            <a:off x="7390556" y="26064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Via øverste menu kan du også finde analyser, så vælger du først en kategori (</a:t>
            </a:r>
            <a:r>
              <a:rPr lang="da-DK" sz="1800" dirty="0" err="1"/>
              <a:t>f.eks</a:t>
            </a:r>
            <a:r>
              <a:rPr lang="da-DK" sz="1800" dirty="0"/>
              <a:t>  ”Industries”) og så et emne (</a:t>
            </a:r>
            <a:r>
              <a:rPr lang="da-DK" sz="1800" dirty="0" err="1"/>
              <a:t>f.eks</a:t>
            </a:r>
            <a:r>
              <a:rPr lang="da-DK" sz="1800" dirty="0"/>
              <a:t> ”</a:t>
            </a:r>
            <a:r>
              <a:rPr lang="da-DK" sz="1800" dirty="0" err="1"/>
              <a:t>Alchoholic</a:t>
            </a:r>
            <a:r>
              <a:rPr lang="da-DK" sz="1800" dirty="0"/>
              <a:t> drinks”).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8A39DFC-989F-44B7-94F8-DDE1379C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3" y="908720"/>
            <a:ext cx="6998465" cy="576064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53DC459-8FC4-4486-A88C-1F037FC605BB}"/>
              </a:ext>
            </a:extLst>
          </p:cNvPr>
          <p:cNvSpPr txBox="1"/>
          <p:nvPr/>
        </p:nvSpPr>
        <p:spPr>
          <a:xfrm>
            <a:off x="7462564" y="29969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Man kan sagtens bruge søgefeltet, men det fordrer at man har kendskab til Passports ordforråd – ellers kan man godt få en søgning med 0 hits.</a:t>
            </a:r>
          </a:p>
        </p:txBody>
      </p:sp>
    </p:spTree>
    <p:extLst>
      <p:ext uri="{BB962C8B-B14F-4D97-AF65-F5344CB8AC3E}">
        <p14:creationId xmlns:p14="http://schemas.microsoft.com/office/powerpoint/2010/main" val="1316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01058D-CE36-4261-954A-46697836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772816"/>
            <a:ext cx="7229475" cy="43338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E2599EA-E88A-43FB-9D62-81755300C38F}"/>
              </a:ext>
            </a:extLst>
          </p:cNvPr>
          <p:cNvSpPr txBox="1"/>
          <p:nvPr/>
        </p:nvSpPr>
        <p:spPr>
          <a:xfrm>
            <a:off x="7894612" y="1772816"/>
            <a:ext cx="41044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Vi anbefaler, at I bruger ”Search Full Tree”/ ”Browse Tree”, for dér får I alle emnerne vist.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4657A17-2092-401E-A21B-F9CC670911D5}"/>
              </a:ext>
            </a:extLst>
          </p:cNvPr>
          <p:cNvSpPr txBox="1"/>
          <p:nvPr/>
        </p:nvSpPr>
        <p:spPr>
          <a:xfrm>
            <a:off x="8038628" y="319332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Tryk på                 </a:t>
            </a:r>
            <a:r>
              <a:rPr lang="da-DK" sz="2000" dirty="0" err="1"/>
              <a:t>på</a:t>
            </a:r>
            <a:r>
              <a:rPr lang="da-DK" sz="2000" dirty="0"/>
              <a:t> forsiden </a:t>
            </a:r>
            <a:r>
              <a:rPr lang="da-DK" sz="2000"/>
              <a:t>af Passport </a:t>
            </a:r>
            <a:br>
              <a:rPr lang="da-DK" sz="2000" dirty="0"/>
            </a:br>
            <a:r>
              <a:rPr lang="da-DK" sz="2000" dirty="0"/>
              <a:t>og vælg herefter enten Search Full Tree eller Browse Tree. Info er ens i begge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161E37C-B2C9-4D76-BAD1-AB8D44B4B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3193320"/>
            <a:ext cx="1057423" cy="352474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AA6924C-849F-44A9-BAA1-4E3CFA5CB738}"/>
              </a:ext>
            </a:extLst>
          </p:cNvPr>
          <p:cNvCxnSpPr/>
          <p:nvPr/>
        </p:nvCxnSpPr>
        <p:spPr>
          <a:xfrm flipH="1" flipV="1">
            <a:off x="4992626" y="3294318"/>
            <a:ext cx="3240360" cy="81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B6AEAD10-076B-405F-8F34-515896A2F5A7}"/>
              </a:ext>
            </a:extLst>
          </p:cNvPr>
          <p:cNvCxnSpPr/>
          <p:nvPr/>
        </p:nvCxnSpPr>
        <p:spPr>
          <a:xfrm flipH="1">
            <a:off x="5086300" y="4293096"/>
            <a:ext cx="295232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3932" y="4445000"/>
            <a:ext cx="6552727" cy="1930400"/>
          </a:xfrm>
        </p:spPr>
        <p:txBody>
          <a:bodyPr rtlCol="0"/>
          <a:lstStyle/>
          <a:p>
            <a:pPr rtl="0"/>
            <a:r>
              <a:rPr lang="da-DK" sz="4000" dirty="0">
                <a:hlinkClick r:id="rId2"/>
              </a:rPr>
              <a:t>eaa-bibliotek@eaaa.dk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7228 6040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7828" y="2564904"/>
            <a:ext cx="7008574" cy="1296987"/>
          </a:xfrm>
        </p:spPr>
        <p:txBody>
          <a:bodyPr rtlCol="0"/>
          <a:lstStyle/>
          <a:p>
            <a:pPr rtl="0"/>
            <a:r>
              <a:rPr lang="da-DK" dirty="0"/>
              <a:t>Kontakt biblioteket,  hvis du har problemer (med Passport ;-)</a:t>
            </a:r>
          </a:p>
        </p:txBody>
      </p:sp>
      <p:pic>
        <p:nvPicPr>
          <p:cNvPr id="6" name="Grafik 5" descr="Mail">
            <a:extLst>
              <a:ext uri="{FF2B5EF4-FFF2-40B4-BE49-F238E27FC236}">
                <a16:creationId xmlns:a16="http://schemas.microsoft.com/office/drawing/2014/main" id="{8ED94A20-5F2E-4FE9-9455-5990B450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74" y="4149080"/>
            <a:ext cx="914400" cy="914400"/>
          </a:xfrm>
          <a:prstGeom prst="rect">
            <a:avLst/>
          </a:prstGeom>
        </p:spPr>
      </p:pic>
      <p:pic>
        <p:nvPicPr>
          <p:cNvPr id="8" name="Grafik 7" descr="Smartphone">
            <a:extLst>
              <a:ext uri="{FF2B5EF4-FFF2-40B4-BE49-F238E27FC236}">
                <a16:creationId xmlns:a16="http://schemas.microsoft.com/office/drawing/2014/main" id="{DE0586E4-1A16-4B12-B853-730DF4F60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3297">
            <a:off x="877255" y="5125300"/>
            <a:ext cx="959346" cy="9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øger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4_TF02787940_TF02787940" id="{79B4E4A3-3B36-4A7A-827E-956A8E84F695}" vid="{34467C00-9A15-4655-B272-AF0EC0E970B8}"/>
    </a:ext>
  </a:extLst>
</a:theme>
</file>

<file path=ppt/theme/theme2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præsentation med bøger (widescreen)</Template>
  <TotalTime>0</TotalTime>
  <Words>207</Words>
  <Application>Microsoft Office PowerPoint</Application>
  <PresentationFormat>Brugerdefineret</PresentationFormat>
  <Paragraphs>12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Bøger 16x9</vt:lpstr>
      <vt:lpstr>PASSPORT – find analyser </vt:lpstr>
      <vt:lpstr>Find analyser</vt:lpstr>
      <vt:lpstr>Når du har søgt, vises både statistik OG analyser:</vt:lpstr>
      <vt:lpstr>PowerPoint-præsentation</vt:lpstr>
      <vt:lpstr>PowerPoint-præsentation</vt:lpstr>
      <vt:lpstr>eaa-bibliotek@eaaa.dk  7228 6040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2020-07-06T11:23:55Z</dcterms:created>
  <dcterms:modified xsi:type="dcterms:W3CDTF">2020-09-01T06:39:47Z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